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07E7BD-901B-43BF-A934-02877BA56F22}" v="2" dt="2018-07-02T14:17:09.2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0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9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7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4CBD-2E2F-4EB2-97C7-A52DE1AFCD7E}" type="datetimeFigureOut">
              <a:rPr lang="en-US" smtClean="0"/>
              <a:t>9/17/2022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3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1457" y="460418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859" y="1063982"/>
            <a:ext cx="4182482" cy="50534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712" y="986709"/>
            <a:ext cx="4182482" cy="2117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712" y="3782296"/>
            <a:ext cx="4182482" cy="21171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94859" y="1063982"/>
            <a:ext cx="4182482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13</a:t>
            </a:r>
          </a:p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JUNTOS OUTRA VEZ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557" y="3040528"/>
            <a:ext cx="3367085" cy="27985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20712" y="1383539"/>
            <a:ext cx="418248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Deus me ajuda a cuidar de minha família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04679" y="3782296"/>
            <a:ext cx="4182481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“Façamos o bem a todos, mas principalmente aos da família da fé.”</a:t>
            </a:r>
          </a:p>
          <a:p>
            <a:pPr algn="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Gálatas 6:10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245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14</cp:revision>
  <cp:lastPrinted>2022-06-24T17:04:14Z</cp:lastPrinted>
  <dcterms:created xsi:type="dcterms:W3CDTF">2017-05-23T10:00:38Z</dcterms:created>
  <dcterms:modified xsi:type="dcterms:W3CDTF">2022-09-17T11:22:24Z</dcterms:modified>
</cp:coreProperties>
</file>